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2445-B99B-46FF-9825-CE5EFD83F1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2023-C853-4E7B-855A-4CE2B61A6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9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2445-B99B-46FF-9825-CE5EFD83F1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2023-C853-4E7B-855A-4CE2B61A6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8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2445-B99B-46FF-9825-CE5EFD83F1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2023-C853-4E7B-855A-4CE2B61A6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7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2445-B99B-46FF-9825-CE5EFD83F1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2023-C853-4E7B-855A-4CE2B61A6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9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2445-B99B-46FF-9825-CE5EFD83F1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2023-C853-4E7B-855A-4CE2B61A6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4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2445-B99B-46FF-9825-CE5EFD83F1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2023-C853-4E7B-855A-4CE2B61A6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6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2445-B99B-46FF-9825-CE5EFD83F1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2023-C853-4E7B-855A-4CE2B61A6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2445-B99B-46FF-9825-CE5EFD83F1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2023-C853-4E7B-855A-4CE2B61A6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6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2445-B99B-46FF-9825-CE5EFD83F1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2023-C853-4E7B-855A-4CE2B61A6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3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2445-B99B-46FF-9825-CE5EFD83F1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2023-C853-4E7B-855A-4CE2B61A6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9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2445-B99B-46FF-9825-CE5EFD83F1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2023-C853-4E7B-855A-4CE2B61A6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8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02445-B99B-46FF-9825-CE5EFD83F1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2023-C853-4E7B-855A-4CE2B61A6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68749-C438-27C1-593C-05FE3CAB3F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970042-49C9-D9EE-C2F6-8CC5B8861A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960F4A-F226-487C-FD24-E77D6BFD4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9144"/>
            <a:ext cx="1208227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DBD572-F92E-012F-C723-BAEEBE7850B5}"/>
              </a:ext>
            </a:extLst>
          </p:cNvPr>
          <p:cNvSpPr txBox="1"/>
          <p:nvPr/>
        </p:nvSpPr>
        <p:spPr>
          <a:xfrm>
            <a:off x="2295709" y="2274838"/>
            <a:ext cx="8174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5-11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өткізілген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пәндік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атанған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№296 орта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мектебінің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300676-14D6-E3E3-669A-9725DF51C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939" y="-25399"/>
            <a:ext cx="4099850" cy="238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016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2CB00-9634-A847-EAA1-6266B9824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649D5-B7FD-1421-F5C7-47942CEFC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BBDC4-49AA-4160-BB01-D8404BE0E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985C61-2733-5FE0-33B4-540A8A875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80963"/>
            <a:ext cx="1208227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E89D54-F7A0-30EB-BDA7-626BBBAD508F}"/>
              </a:ext>
            </a:extLst>
          </p:cNvPr>
          <p:cNvSpPr txBox="1"/>
          <p:nvPr/>
        </p:nvSpPr>
        <p:spPr>
          <a:xfrm>
            <a:off x="1261872" y="1382931"/>
            <a:ext cx="5254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7-сынып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Жетібаева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Айсұлу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3-орын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ісі:Бекетбаева Мархабат Сералиевна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93536D-3A28-C7B7-F864-919F71F32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904" y="950976"/>
            <a:ext cx="3592830" cy="4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1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7A928-280D-DDCC-306A-BBBE42D35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3FCAA-523E-3AAA-2902-D82B0A52B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31C1BA-DAC9-55ED-C65B-A7D1BE2C9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CA3A9D-1006-4EEC-0A2C-34752C7EE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80963"/>
            <a:ext cx="1208227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0B5CE6-6283-00C8-FD52-DC81949B9BCE}"/>
              </a:ext>
            </a:extLst>
          </p:cNvPr>
          <p:cNvSpPr txBox="1"/>
          <p:nvPr/>
        </p:nvSpPr>
        <p:spPr>
          <a:xfrm>
            <a:off x="1261872" y="1382931"/>
            <a:ext cx="5254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8-сынып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Сулейменова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Інжу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2-орын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ісі:Бекетбаева Мархабат Сералиевна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141C31-6EA8-DC25-BD91-9FE0E6109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304" y="960120"/>
            <a:ext cx="3361546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8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94D5D-0EA2-78FF-FD1B-BBBCD6266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133B-CEBB-1EC3-2616-17D8605CF2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49855F-CC1C-CF84-39A2-237C1E8D40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1ED82A-AE98-C986-A308-14BC5CF8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" y="0"/>
            <a:ext cx="1208227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50E09D-0CCC-9FC3-2075-5FF4754278D4}"/>
              </a:ext>
            </a:extLst>
          </p:cNvPr>
          <p:cNvSpPr txBox="1"/>
          <p:nvPr/>
        </p:nvSpPr>
        <p:spPr>
          <a:xfrm>
            <a:off x="1261872" y="1382931"/>
            <a:ext cx="5254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7-сынып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Аббас Альмира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3-орын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ісі:Аскарова Салтанат Галымжановна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128B4B-9C9C-8892-F78B-AC3D57B10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622" y="813816"/>
            <a:ext cx="3310890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B112-3AC1-D96C-ACE6-15A3596C6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9ABA3-A6DE-6F43-BB6D-697855325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89482-1B41-424D-545F-2AC09D04E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1159A5-A4C4-1A6C-6ECA-F7FC2738A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" y="0"/>
            <a:ext cx="1208227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E9BA74-CCF8-C608-A815-CA558D84B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2" y="1020570"/>
            <a:ext cx="3408998" cy="41191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90F148-5F1F-2AEE-F9F1-92BE96895B29}"/>
              </a:ext>
            </a:extLst>
          </p:cNvPr>
          <p:cNvSpPr txBox="1"/>
          <p:nvPr/>
        </p:nvSpPr>
        <p:spPr>
          <a:xfrm>
            <a:off x="793242" y="1585338"/>
            <a:ext cx="61584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сынып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Жолдасбай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Жанерке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Қазақ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тілі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мен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әдебиеті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пәні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орын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Жетекш</a:t>
            </a:r>
            <a:r>
              <a: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ісі:Тулендиева Гулмира Аманкелдиевна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6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23649-4DD2-8B90-345F-6F9BCEFDF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FF6A1-A590-A6DF-98C2-C1B46C9FFD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348286-9BDD-5B60-5939-111FECAE58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545F3F-4228-BE74-8FDE-43808A3DC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80963"/>
            <a:ext cx="1208227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A5361F-9E57-99DD-3855-65C5C8FA21E5}"/>
              </a:ext>
            </a:extLst>
          </p:cNvPr>
          <p:cNvSpPr txBox="1"/>
          <p:nvPr/>
        </p:nvSpPr>
        <p:spPr>
          <a:xfrm>
            <a:off x="1261872" y="1382931"/>
            <a:ext cx="5254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сынып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Қыдырбай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Нұрсая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Ағылшын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тілі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орын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Жетекш</a:t>
            </a:r>
            <a:r>
              <a: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ісі: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Жәнібекқызы Гүлнұр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A2BEEF-3E1A-CA0D-B8AA-06BD1CBBC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696" y="640080"/>
            <a:ext cx="3761232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1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A961A-840C-D855-91D3-93F08D7EF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831EA-2EEA-9EAE-3D86-30A10B97A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D64E11-D6F0-714E-909D-E188BFC712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6CCC42-6284-9579-30D8-05E1D67D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0"/>
            <a:ext cx="1208227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C3115E-E4FD-F916-0009-C27FE0C23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24" y="932688"/>
            <a:ext cx="3880104" cy="4709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3E84CE-57B1-A3E3-477A-EDAAD79B2914}"/>
              </a:ext>
            </a:extLst>
          </p:cNvPr>
          <p:cNvSpPr txBox="1"/>
          <p:nvPr/>
        </p:nvSpPr>
        <p:spPr>
          <a:xfrm>
            <a:off x="841248" y="1659285"/>
            <a:ext cx="5254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10-сынып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Мөңкебай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Іңкәр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3-орын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ісі:Алдешова Асыл Рысдаулетовна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06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5B126-1889-9196-B36B-47FC8095A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CB926-04F3-6507-D6D3-C06C0CF97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5508A5-A2A9-BFF9-398F-2967CA6345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B4171C-B502-CBB7-86E5-504763D03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0"/>
            <a:ext cx="12082272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189B4B-4331-35A6-1241-6709D6D85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04" y="786383"/>
            <a:ext cx="3822192" cy="4412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ED5B8B-C9EA-15FA-9E5D-978FC2289284}"/>
              </a:ext>
            </a:extLst>
          </p:cNvPr>
          <p:cNvSpPr txBox="1"/>
          <p:nvPr/>
        </p:nvSpPr>
        <p:spPr>
          <a:xfrm>
            <a:off x="793242" y="1585338"/>
            <a:ext cx="56776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9-сынып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Қабылбек Алтынкүміс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Қазақ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тілі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мен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әдебиеті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пәні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орын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Жетекш</a:t>
            </a:r>
            <a:r>
              <a: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ісі:Тулендиева Гулмира Аманкелдиевна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2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6B9EC-EBE2-E519-FB26-1F5170EAF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CB801-916D-47F2-8D09-6938E786C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C8BDBB-48BB-98FA-594D-33AD57E73E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17171C-6058-C09E-029E-9C7BE846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0"/>
            <a:ext cx="12082272" cy="68580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9782F90-CCF4-7CC1-14E5-838D9B6F2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82170"/>
              </p:ext>
            </p:extLst>
          </p:nvPr>
        </p:nvGraphicFramePr>
        <p:xfrm>
          <a:off x="1706881" y="2001838"/>
          <a:ext cx="9144001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831">
                  <a:extLst>
                    <a:ext uri="{9D8B030D-6E8A-4147-A177-3AD203B41FA5}">
                      <a16:colId xmlns:a16="http://schemas.microsoft.com/office/drawing/2014/main" val="469049415"/>
                    </a:ext>
                  </a:extLst>
                </a:gridCol>
                <a:gridCol w="1958267">
                  <a:extLst>
                    <a:ext uri="{9D8B030D-6E8A-4147-A177-3AD203B41FA5}">
                      <a16:colId xmlns:a16="http://schemas.microsoft.com/office/drawing/2014/main" val="1505918349"/>
                    </a:ext>
                  </a:extLst>
                </a:gridCol>
                <a:gridCol w="1827301">
                  <a:extLst>
                    <a:ext uri="{9D8B030D-6E8A-4147-A177-3AD203B41FA5}">
                      <a16:colId xmlns:a16="http://schemas.microsoft.com/office/drawing/2014/main" val="2641207807"/>
                    </a:ext>
                  </a:extLst>
                </a:gridCol>
                <a:gridCol w="1827301">
                  <a:extLst>
                    <a:ext uri="{9D8B030D-6E8A-4147-A177-3AD203B41FA5}">
                      <a16:colId xmlns:a16="http://schemas.microsoft.com/office/drawing/2014/main" val="2126989120"/>
                    </a:ext>
                  </a:extLst>
                </a:gridCol>
                <a:gridCol w="1827301">
                  <a:extLst>
                    <a:ext uri="{9D8B030D-6E8A-4147-A177-3AD203B41FA5}">
                      <a16:colId xmlns:a16="http://schemas.microsoft.com/office/drawing/2014/main" val="31871409"/>
                    </a:ext>
                  </a:extLst>
                </a:gridCol>
              </a:tblGrid>
              <a:tr h="489712">
                <a:tc>
                  <a:txBody>
                    <a:bodyPr/>
                    <a:lstStyle/>
                    <a:p>
                      <a:pPr algn="ctr"/>
                      <a:r>
                        <a:rPr lang="kk-KZ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 атауы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Кезең 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Қатысқан оқушылар саны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Орындар 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Жетістіктер көрсеткіші 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67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Республикалық пәндік олимпиада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Қалалық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2-орын – 5 о</a:t>
                      </a:r>
                      <a:r>
                        <a:rPr lang="kk-KZ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қушы</a:t>
                      </a:r>
                    </a:p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3-орын – 10 оқушы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51.7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6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03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C74FD-0D78-6E96-8496-3C86C0686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2B0B4-A650-D620-0AB6-5E66735D7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E95B22-8CF1-2C56-69DE-DE6CB9353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7C4BA7-8C9D-9A53-7EDF-4674302B3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80963"/>
            <a:ext cx="1208227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99BA3C-B1BF-0E1C-BDAF-6F4B9E159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0" y="932688"/>
            <a:ext cx="3236976" cy="4261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A9D612-8DDA-02CF-ED2C-8A0BF5F1F203}"/>
              </a:ext>
            </a:extLst>
          </p:cNvPr>
          <p:cNvSpPr txBox="1"/>
          <p:nvPr/>
        </p:nvSpPr>
        <p:spPr>
          <a:xfrm>
            <a:off x="1261872" y="1382931"/>
            <a:ext cx="5254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5-сынып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Гажданбек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Жігер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2-орын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ісі:Нурдавлатова Клара Усарбаевна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8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B05D3-98CB-6BEC-AD7C-2EAEE9FD0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D05C4-7626-2039-9B2F-A5062B510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81DE2D-6813-769A-A8D3-96C36887CB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F5B5F1-F79B-5FCF-3793-829F5932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80963"/>
            <a:ext cx="1208227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D23F0A-3A12-12E1-2974-D3C0397B7143}"/>
              </a:ext>
            </a:extLst>
          </p:cNvPr>
          <p:cNvSpPr txBox="1"/>
          <p:nvPr/>
        </p:nvSpPr>
        <p:spPr>
          <a:xfrm>
            <a:off x="1261872" y="1382931"/>
            <a:ext cx="5254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6-сынып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Әмірхан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Бақдәулет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3-орын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ісі:Алдешова Асыл Рысдаулетовна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Человеческое лицо, человек, одежда, стена">
            <a:extLst>
              <a:ext uri="{FF2B5EF4-FFF2-40B4-BE49-F238E27FC236}">
                <a16:creationId xmlns:a16="http://schemas.microsoft.com/office/drawing/2014/main" id="{E5E23DA4-8C10-D26E-6BD7-51D379700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225" y="740663"/>
            <a:ext cx="3703903" cy="451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253EA-A72D-1531-3D76-32AE583B8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80C20-AD7D-9840-8C5B-BC8AD0A78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965010-F843-9589-F1F4-61E7C8DC8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B15B71-DC26-36DC-783B-4CCD313C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80963"/>
            <a:ext cx="1208227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CF9EA-A0C3-7EB6-CF87-9BDC45A5516E}"/>
              </a:ext>
            </a:extLst>
          </p:cNvPr>
          <p:cNvSpPr txBox="1"/>
          <p:nvPr/>
        </p:nvSpPr>
        <p:spPr>
          <a:xfrm>
            <a:off x="1261872" y="1382931"/>
            <a:ext cx="5254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6-сынып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Марат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Игілік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3-орын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ісі:Бекетбаева Мархабат Сералиевна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E182F03-EA12-BCCD-F8E7-54D192979C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70E799-22A7-921C-7857-268B45E1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896" y="685800"/>
            <a:ext cx="37612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1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F53CE-BD84-7572-B404-C51B68B39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5AAB1-BEDA-7E75-31DD-122B5D591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D7F7A5-C241-433E-5A95-30348DE3B3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E26A84-20EA-0F6B-B8B6-E90A70D5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80963"/>
            <a:ext cx="1208227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3AF6-A17B-C73C-56EB-86A585F2507F}"/>
              </a:ext>
            </a:extLst>
          </p:cNvPr>
          <p:cNvSpPr txBox="1"/>
          <p:nvPr/>
        </p:nvSpPr>
        <p:spPr>
          <a:xfrm>
            <a:off x="1261872" y="1382931"/>
            <a:ext cx="5254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6-сынып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Нұржанқызы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Жаннұр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3-орын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ісі:Джилкаманова Аксулу Пакратдиновна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33D3E7-B393-8E89-6FE0-8F8740B75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832104"/>
            <a:ext cx="3857625" cy="4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588CD-2A61-FB3E-FE8C-C533F82D9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CC2E8-2D61-9283-8771-9ABE58CBB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51CAC8-8824-AB35-85EA-A98FE021C9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364A2D-11E0-7A55-E83A-A52BC812C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80963"/>
            <a:ext cx="1208227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2E2141-E0E6-63F9-327A-E292FC6E3B84}"/>
              </a:ext>
            </a:extLst>
          </p:cNvPr>
          <p:cNvSpPr txBox="1"/>
          <p:nvPr/>
        </p:nvSpPr>
        <p:spPr>
          <a:xfrm>
            <a:off x="1261872" y="1382931"/>
            <a:ext cx="5254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8-сынып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Орынбек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Ақнұр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3-орын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ісі:Райымбек Шұғыла Қанатқызы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799485-A2B9-0918-4940-575F5135AC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56" t="7507" r="8406" b="8521"/>
          <a:stretch>
            <a:fillRect/>
          </a:stretch>
        </p:blipFill>
        <p:spPr>
          <a:xfrm>
            <a:off x="7114032" y="872078"/>
            <a:ext cx="3636264" cy="438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09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C93AB-6428-48F9-14C2-4105C3A4D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FC159-C620-8115-E720-CB4D56D20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990F3F-E9D7-B355-F3E8-29200AF31E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895246-D1E1-5F8A-091F-59968346E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80963"/>
            <a:ext cx="1208227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F7A7AF-10C3-96F8-27B6-A7CF5A5A5EB2}"/>
              </a:ext>
            </a:extLst>
          </p:cNvPr>
          <p:cNvSpPr txBox="1"/>
          <p:nvPr/>
        </p:nvSpPr>
        <p:spPr>
          <a:xfrm>
            <a:off x="1627632" y="1527900"/>
            <a:ext cx="5254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8-сынып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Жұмахан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Адина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3-орын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ісі:Тулендиева Гулмира Аманкелдиевна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73A41-F049-7267-97EB-121BC9121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552" y="851090"/>
            <a:ext cx="4050792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9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3129D-D758-1B74-22B2-9C19FB0E8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C3D10-B81B-D201-A4B6-3DAC52F7B9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634063-926E-143E-3DB4-4983D23A0A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0E786E-7D51-CA9E-6E6C-D0ED32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80963"/>
            <a:ext cx="1208227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00F3F9-CB73-ED8E-0D8A-9A2C24B42628}"/>
              </a:ext>
            </a:extLst>
          </p:cNvPr>
          <p:cNvSpPr txBox="1"/>
          <p:nvPr/>
        </p:nvSpPr>
        <p:spPr>
          <a:xfrm>
            <a:off x="1261872" y="1382931"/>
            <a:ext cx="5254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8-сынып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Ғаниқызы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Риза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3-орын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ісі:Дуйсенова Алтын Нагашбековна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36A165-FF4C-94D0-0AAC-FE0ABFC3F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170" y="977710"/>
            <a:ext cx="3796284" cy="4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8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100A4-30ED-E871-82C0-3F2839D8B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A70C8-F8E5-AB2B-E0D2-4743C9717F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D83E26-6663-2734-04E1-02428C8DB5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F5A5BC-7477-096C-ED0D-7B26A87E6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80963"/>
            <a:ext cx="1208227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C25862-1F3D-9509-B17C-6DBEBA9CD85F}"/>
              </a:ext>
            </a:extLst>
          </p:cNvPr>
          <p:cNvSpPr txBox="1"/>
          <p:nvPr/>
        </p:nvSpPr>
        <p:spPr>
          <a:xfrm>
            <a:off x="1261872" y="1382931"/>
            <a:ext cx="5254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8-сынып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Абылайхан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3-орын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ісі:Алдешова Асыл Рысдаулетовна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84A392-19E9-EC62-14AE-20D7BACCD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63" y="822960"/>
            <a:ext cx="3857625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1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417</TotalTime>
  <Words>250</Words>
  <Application>Microsoft Office PowerPoint</Application>
  <PresentationFormat>Широкоэкранный</PresentationFormat>
  <Paragraphs>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Acer</dc:creator>
  <cp:lastModifiedBy>Acer</cp:lastModifiedBy>
  <cp:revision>11</cp:revision>
  <dcterms:created xsi:type="dcterms:W3CDTF">2025-12-08T02:55:03Z</dcterms:created>
  <dcterms:modified xsi:type="dcterms:W3CDTF">2026-01-27T05:34:43Z</dcterms:modified>
</cp:coreProperties>
</file>